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</p:sldIdLst>
  <p:sldSz cx="9875838" cy="43894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13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80" y="718364"/>
            <a:ext cx="7406879" cy="152817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4480" y="2305472"/>
            <a:ext cx="7406879" cy="1059764"/>
          </a:xfrm>
        </p:spPr>
        <p:txBody>
          <a:bodyPr/>
          <a:lstStyle>
            <a:lvl1pPr marL="0" indent="0" algn="ctr">
              <a:buNone/>
              <a:defRPr sz="1536"/>
            </a:lvl1pPr>
            <a:lvl2pPr marL="292608" indent="0" algn="ctr">
              <a:buNone/>
              <a:defRPr sz="1280"/>
            </a:lvl2pPr>
            <a:lvl3pPr marL="585216" indent="0" algn="ctr">
              <a:buNone/>
              <a:defRPr sz="1152"/>
            </a:lvl3pPr>
            <a:lvl4pPr marL="877824" indent="0" algn="ctr">
              <a:buNone/>
              <a:defRPr sz="1024"/>
            </a:lvl4pPr>
            <a:lvl5pPr marL="1170432" indent="0" algn="ctr">
              <a:buNone/>
              <a:defRPr sz="1024"/>
            </a:lvl5pPr>
            <a:lvl6pPr marL="1463040" indent="0" algn="ctr">
              <a:buNone/>
              <a:defRPr sz="1024"/>
            </a:lvl6pPr>
            <a:lvl7pPr marL="1755648" indent="0" algn="ctr">
              <a:buNone/>
              <a:defRPr sz="1024"/>
            </a:lvl7pPr>
            <a:lvl8pPr marL="2048256" indent="0" algn="ctr">
              <a:buNone/>
              <a:defRPr sz="1024"/>
            </a:lvl8pPr>
            <a:lvl9pPr marL="2340864" indent="0" algn="ctr">
              <a:buNone/>
              <a:defRPr sz="1024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85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19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7396" y="233697"/>
            <a:ext cx="2129478" cy="3719846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8964" y="233697"/>
            <a:ext cx="6264985" cy="3719846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4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5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20" y="1094312"/>
            <a:ext cx="8517910" cy="1825884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820" y="2937470"/>
            <a:ext cx="8517910" cy="960189"/>
          </a:xfrm>
        </p:spPr>
        <p:txBody>
          <a:bodyPr/>
          <a:lstStyle>
            <a:lvl1pPr marL="0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1pPr>
            <a:lvl2pPr marL="292608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2pPr>
            <a:lvl3pPr marL="585216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3pPr>
            <a:lvl4pPr marL="877824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4pPr>
            <a:lvl5pPr marL="1170432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5pPr>
            <a:lvl6pPr marL="1463040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6pPr>
            <a:lvl7pPr marL="1755648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7pPr>
            <a:lvl8pPr marL="2048256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8pPr>
            <a:lvl9pPr marL="2340864" indent="0">
              <a:buNone/>
              <a:defRPr sz="1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5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8964" y="1168485"/>
            <a:ext cx="4197231" cy="278505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9643" y="1168485"/>
            <a:ext cx="4197231" cy="278505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44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233697"/>
            <a:ext cx="8517910" cy="848422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251" y="1076022"/>
            <a:ext cx="4177942" cy="527342"/>
          </a:xfrm>
        </p:spPr>
        <p:txBody>
          <a:bodyPr anchor="b"/>
          <a:lstStyle>
            <a:lvl1pPr marL="0" indent="0">
              <a:buNone/>
              <a:defRPr sz="1536" b="1"/>
            </a:lvl1pPr>
            <a:lvl2pPr marL="292608" indent="0">
              <a:buNone/>
              <a:defRPr sz="1280" b="1"/>
            </a:lvl2pPr>
            <a:lvl3pPr marL="585216" indent="0">
              <a:buNone/>
              <a:defRPr sz="1152" b="1"/>
            </a:lvl3pPr>
            <a:lvl4pPr marL="877824" indent="0">
              <a:buNone/>
              <a:defRPr sz="1024" b="1"/>
            </a:lvl4pPr>
            <a:lvl5pPr marL="1170432" indent="0">
              <a:buNone/>
              <a:defRPr sz="1024" b="1"/>
            </a:lvl5pPr>
            <a:lvl6pPr marL="1463040" indent="0">
              <a:buNone/>
              <a:defRPr sz="1024" b="1"/>
            </a:lvl6pPr>
            <a:lvl7pPr marL="1755648" indent="0">
              <a:buNone/>
              <a:defRPr sz="1024" b="1"/>
            </a:lvl7pPr>
            <a:lvl8pPr marL="2048256" indent="0">
              <a:buNone/>
              <a:defRPr sz="1024" b="1"/>
            </a:lvl8pPr>
            <a:lvl9pPr marL="2340864" indent="0">
              <a:buNone/>
              <a:defRPr sz="1024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251" y="1603364"/>
            <a:ext cx="4177942" cy="2358307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9643" y="1076022"/>
            <a:ext cx="4198517" cy="527342"/>
          </a:xfrm>
        </p:spPr>
        <p:txBody>
          <a:bodyPr anchor="b"/>
          <a:lstStyle>
            <a:lvl1pPr marL="0" indent="0">
              <a:buNone/>
              <a:defRPr sz="1536" b="1"/>
            </a:lvl1pPr>
            <a:lvl2pPr marL="292608" indent="0">
              <a:buNone/>
              <a:defRPr sz="1280" b="1"/>
            </a:lvl2pPr>
            <a:lvl3pPr marL="585216" indent="0">
              <a:buNone/>
              <a:defRPr sz="1152" b="1"/>
            </a:lvl3pPr>
            <a:lvl4pPr marL="877824" indent="0">
              <a:buNone/>
              <a:defRPr sz="1024" b="1"/>
            </a:lvl4pPr>
            <a:lvl5pPr marL="1170432" indent="0">
              <a:buNone/>
              <a:defRPr sz="1024" b="1"/>
            </a:lvl5pPr>
            <a:lvl6pPr marL="1463040" indent="0">
              <a:buNone/>
              <a:defRPr sz="1024" b="1"/>
            </a:lvl6pPr>
            <a:lvl7pPr marL="1755648" indent="0">
              <a:buNone/>
              <a:defRPr sz="1024" b="1"/>
            </a:lvl7pPr>
            <a:lvl8pPr marL="2048256" indent="0">
              <a:buNone/>
              <a:defRPr sz="1024" b="1"/>
            </a:lvl8pPr>
            <a:lvl9pPr marL="2340864" indent="0">
              <a:buNone/>
              <a:defRPr sz="1024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99643" y="1603364"/>
            <a:ext cx="4198517" cy="2358307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63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2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4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292629"/>
            <a:ext cx="3185215" cy="1024202"/>
          </a:xfrm>
        </p:spPr>
        <p:txBody>
          <a:bodyPr anchor="b"/>
          <a:lstStyle>
            <a:lvl1pPr>
              <a:defRPr sz="2048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8517" y="631998"/>
            <a:ext cx="4999643" cy="3119346"/>
          </a:xfrm>
        </p:spPr>
        <p:txBody>
          <a:bodyPr/>
          <a:lstStyle>
            <a:lvl1pPr>
              <a:defRPr sz="2048"/>
            </a:lvl1pPr>
            <a:lvl2pPr>
              <a:defRPr sz="1792"/>
            </a:lvl2pPr>
            <a:lvl3pPr>
              <a:defRPr sz="1536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250" y="1316831"/>
            <a:ext cx="3185215" cy="2439593"/>
          </a:xfrm>
        </p:spPr>
        <p:txBody>
          <a:bodyPr/>
          <a:lstStyle>
            <a:lvl1pPr marL="0" indent="0">
              <a:buNone/>
              <a:defRPr sz="1024"/>
            </a:lvl1pPr>
            <a:lvl2pPr marL="292608" indent="0">
              <a:buNone/>
              <a:defRPr sz="896"/>
            </a:lvl2pPr>
            <a:lvl3pPr marL="585216" indent="0">
              <a:buNone/>
              <a:defRPr sz="768"/>
            </a:lvl3pPr>
            <a:lvl4pPr marL="877824" indent="0">
              <a:buNone/>
              <a:defRPr sz="640"/>
            </a:lvl4pPr>
            <a:lvl5pPr marL="1170432" indent="0">
              <a:buNone/>
              <a:defRPr sz="640"/>
            </a:lvl5pPr>
            <a:lvl6pPr marL="1463040" indent="0">
              <a:buNone/>
              <a:defRPr sz="640"/>
            </a:lvl6pPr>
            <a:lvl7pPr marL="1755648" indent="0">
              <a:buNone/>
              <a:defRPr sz="640"/>
            </a:lvl7pPr>
            <a:lvl8pPr marL="2048256" indent="0">
              <a:buNone/>
              <a:defRPr sz="640"/>
            </a:lvl8pPr>
            <a:lvl9pPr marL="2340864" indent="0">
              <a:buNone/>
              <a:defRPr sz="64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57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0" y="292629"/>
            <a:ext cx="3185215" cy="1024202"/>
          </a:xfrm>
        </p:spPr>
        <p:txBody>
          <a:bodyPr anchor="b"/>
          <a:lstStyle>
            <a:lvl1pPr>
              <a:defRPr sz="2048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98517" y="631998"/>
            <a:ext cx="4999643" cy="3119346"/>
          </a:xfrm>
        </p:spPr>
        <p:txBody>
          <a:bodyPr anchor="t"/>
          <a:lstStyle>
            <a:lvl1pPr marL="0" indent="0">
              <a:buNone/>
              <a:defRPr sz="2048"/>
            </a:lvl1pPr>
            <a:lvl2pPr marL="292608" indent="0">
              <a:buNone/>
              <a:defRPr sz="1792"/>
            </a:lvl2pPr>
            <a:lvl3pPr marL="585216" indent="0">
              <a:buNone/>
              <a:defRPr sz="1536"/>
            </a:lvl3pPr>
            <a:lvl4pPr marL="877824" indent="0">
              <a:buNone/>
              <a:defRPr sz="1280"/>
            </a:lvl4pPr>
            <a:lvl5pPr marL="1170432" indent="0">
              <a:buNone/>
              <a:defRPr sz="1280"/>
            </a:lvl5pPr>
            <a:lvl6pPr marL="1463040" indent="0">
              <a:buNone/>
              <a:defRPr sz="1280"/>
            </a:lvl6pPr>
            <a:lvl7pPr marL="1755648" indent="0">
              <a:buNone/>
              <a:defRPr sz="1280"/>
            </a:lvl7pPr>
            <a:lvl8pPr marL="2048256" indent="0">
              <a:buNone/>
              <a:defRPr sz="1280"/>
            </a:lvl8pPr>
            <a:lvl9pPr marL="2340864" indent="0">
              <a:buNone/>
              <a:defRPr sz="128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250" y="1316831"/>
            <a:ext cx="3185215" cy="2439593"/>
          </a:xfrm>
        </p:spPr>
        <p:txBody>
          <a:bodyPr/>
          <a:lstStyle>
            <a:lvl1pPr marL="0" indent="0">
              <a:buNone/>
              <a:defRPr sz="1024"/>
            </a:lvl1pPr>
            <a:lvl2pPr marL="292608" indent="0">
              <a:buNone/>
              <a:defRPr sz="896"/>
            </a:lvl2pPr>
            <a:lvl3pPr marL="585216" indent="0">
              <a:buNone/>
              <a:defRPr sz="768"/>
            </a:lvl3pPr>
            <a:lvl4pPr marL="877824" indent="0">
              <a:buNone/>
              <a:defRPr sz="640"/>
            </a:lvl4pPr>
            <a:lvl5pPr marL="1170432" indent="0">
              <a:buNone/>
              <a:defRPr sz="640"/>
            </a:lvl5pPr>
            <a:lvl6pPr marL="1463040" indent="0">
              <a:buNone/>
              <a:defRPr sz="640"/>
            </a:lvl6pPr>
            <a:lvl7pPr marL="1755648" indent="0">
              <a:buNone/>
              <a:defRPr sz="640"/>
            </a:lvl7pPr>
            <a:lvl8pPr marL="2048256" indent="0">
              <a:buNone/>
              <a:defRPr sz="640"/>
            </a:lvl8pPr>
            <a:lvl9pPr marL="2340864" indent="0">
              <a:buNone/>
              <a:defRPr sz="64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6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8964" y="233697"/>
            <a:ext cx="8517910" cy="84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964" y="1168485"/>
            <a:ext cx="8517910" cy="27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8964" y="4068359"/>
            <a:ext cx="2222064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C106-52D5-4AA5-852D-F96071DCE4F0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1372" y="4068359"/>
            <a:ext cx="3333095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4810" y="4068359"/>
            <a:ext cx="2222064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10A71-0E20-46DA-9656-3310F34BD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8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585216" rtl="0" eaLnBrk="1" latinLnBrk="1" hangingPunct="1">
        <a:lnSpc>
          <a:spcPct val="90000"/>
        </a:lnSpc>
        <a:spcBef>
          <a:spcPct val="0"/>
        </a:spcBef>
        <a:buNone/>
        <a:defRPr sz="28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304" indent="-146304" algn="l" defTabSz="585216" rtl="0" eaLnBrk="1" latinLnBrk="1" hangingPunct="1">
        <a:lnSpc>
          <a:spcPct val="90000"/>
        </a:lnSpc>
        <a:spcBef>
          <a:spcPts val="640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46304" algn="l" defTabSz="585216" rtl="0" eaLnBrk="1" latinLnBrk="1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46304" algn="l" defTabSz="585216" rtl="0" eaLnBrk="1" latinLnBrk="1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46304" algn="l" defTabSz="585216" rtl="0" eaLnBrk="1" latinLnBrk="1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316736" indent="-146304" algn="l" defTabSz="585216" rtl="0" eaLnBrk="1" latinLnBrk="1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" indent="-146304" algn="l" defTabSz="585216" rtl="0" eaLnBrk="1" latinLnBrk="1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46304" algn="l" defTabSz="585216" rtl="0" eaLnBrk="1" latinLnBrk="1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46304" algn="l" defTabSz="585216" rtl="0" eaLnBrk="1" latinLnBrk="1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487168" indent="-146304" algn="l" defTabSz="585216" rtl="0" eaLnBrk="1" latinLnBrk="1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5216" rtl="0" eaLnBrk="1" latinLnBrk="1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1pPr>
      <a:lvl2pPr marL="292608" algn="l" defTabSz="585216" rtl="0" eaLnBrk="1" latinLnBrk="1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2pPr>
      <a:lvl3pPr marL="585216" algn="l" defTabSz="585216" rtl="0" eaLnBrk="1" latinLnBrk="1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3pPr>
      <a:lvl4pPr marL="877824" algn="l" defTabSz="585216" rtl="0" eaLnBrk="1" latinLnBrk="1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170432" algn="l" defTabSz="585216" rtl="0" eaLnBrk="1" latinLnBrk="1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algn="l" defTabSz="585216" rtl="0" eaLnBrk="1" latinLnBrk="1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755648" algn="l" defTabSz="585216" rtl="0" eaLnBrk="1" latinLnBrk="1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048256" algn="l" defTabSz="585216" rtl="0" eaLnBrk="1" latinLnBrk="1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340864" algn="l" defTabSz="585216" rtl="0" eaLnBrk="1" latinLnBrk="1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E3DF9C03-8D91-4DC9-AB4A-EDB1A02E1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30" y="66021"/>
            <a:ext cx="2133600" cy="2133600"/>
          </a:xfrm>
          <a:prstGeom prst="rect">
            <a:avLst/>
          </a:prstGeom>
        </p:spPr>
      </p:pic>
      <p:pic>
        <p:nvPicPr>
          <p:cNvPr id="5" name="Picture 4" descr="A picture containing wall, person, indoor&#10;&#10;Description automatically generated">
            <a:extLst>
              <a:ext uri="{FF2B5EF4-FFF2-40B4-BE49-F238E27FC236}">
                <a16:creationId xmlns:a16="http://schemas.microsoft.com/office/drawing/2014/main" id="{4A4751B9-D9C1-4D7E-B0B2-340715F5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275" y="66021"/>
            <a:ext cx="21336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89046-18DE-4D1E-9DD9-477E4DBF0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22" y="2199621"/>
            <a:ext cx="2133600" cy="2133600"/>
          </a:xfrm>
          <a:prstGeom prst="rect">
            <a:avLst/>
          </a:prstGeom>
        </p:spPr>
      </p:pic>
      <p:pic>
        <p:nvPicPr>
          <p:cNvPr id="9" name="Picture 8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FC24E244-55E4-470E-8352-26E1317E9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44" y="2199621"/>
            <a:ext cx="2133600" cy="2133600"/>
          </a:xfrm>
          <a:prstGeom prst="rect">
            <a:avLst/>
          </a:prstGeom>
        </p:spPr>
      </p:pic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448AA9B3-CC0A-4080-B890-6462EDBDE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7" y="66021"/>
            <a:ext cx="2133600" cy="2133600"/>
          </a:xfrm>
          <a:prstGeom prst="rect">
            <a:avLst/>
          </a:prstGeom>
        </p:spPr>
      </p:pic>
      <p:pic>
        <p:nvPicPr>
          <p:cNvPr id="13" name="Picture 12" descr="A picture containing wall, person, indoor, person&#10;&#10;Description automatically generated">
            <a:extLst>
              <a:ext uri="{FF2B5EF4-FFF2-40B4-BE49-F238E27FC236}">
                <a16:creationId xmlns:a16="http://schemas.microsoft.com/office/drawing/2014/main" id="{35D2FF2E-4600-4369-BA8B-25D6D209F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3" y="2199621"/>
            <a:ext cx="2133600" cy="213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F69CA7-ED66-43BC-B547-D433AB9B6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389" y="2199621"/>
            <a:ext cx="2133600" cy="213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67C592-8418-484D-8FBF-AF376BA45D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389" y="66021"/>
            <a:ext cx="2133600" cy="2133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C09FDC-2525-4F15-905E-4D8F8FA2BA2E}"/>
              </a:ext>
            </a:extLst>
          </p:cNvPr>
          <p:cNvSpPr txBox="1"/>
          <p:nvPr/>
        </p:nvSpPr>
        <p:spPr>
          <a:xfrm rot="5400000">
            <a:off x="8023703" y="2374196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Fake Head Talker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9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F9C03-8D91-4DC9-AB4A-EDB1A02E1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6830" y="59671"/>
            <a:ext cx="2133600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51B9-D9C1-4D7E-B0B2-340715F5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2275" y="59671"/>
            <a:ext cx="21336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89046-18DE-4D1E-9DD9-477E4DBF0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3422" y="2193271"/>
            <a:ext cx="213360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4E244-55E4-470E-8352-26E1317E9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2944" y="2193271"/>
            <a:ext cx="2133600" cy="213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8AA9B3-CC0A-4080-B890-6462EDBDE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407" y="59671"/>
            <a:ext cx="2133600" cy="213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D2FF2E-4600-4369-BA8B-25D6D209F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253" y="2193271"/>
            <a:ext cx="2133600" cy="213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F69CA7-ED66-43BC-B547-D433AB9B6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389" y="2193271"/>
            <a:ext cx="2133600" cy="213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67C592-8418-484D-8FBF-AF376BA45D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389" y="59671"/>
            <a:ext cx="2133600" cy="2133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C09FDC-2525-4F15-905E-4D8F8FA2BA2E}"/>
              </a:ext>
            </a:extLst>
          </p:cNvPr>
          <p:cNvSpPr txBox="1"/>
          <p:nvPr/>
        </p:nvSpPr>
        <p:spPr>
          <a:xfrm rot="5400000">
            <a:off x="8542873" y="2163573"/>
            <a:ext cx="146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StyleGAN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74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F9C03-8D91-4DC9-AB4A-EDB1A02E1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6830" y="59671"/>
            <a:ext cx="2133600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51B9-D9C1-4D7E-B0B2-340715F5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2275" y="59671"/>
            <a:ext cx="21336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89046-18DE-4D1E-9DD9-477E4DBF0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3422" y="2193271"/>
            <a:ext cx="213360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4E244-55E4-470E-8352-26E1317E9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2944" y="2193271"/>
            <a:ext cx="2133600" cy="213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8AA9B3-CC0A-4080-B890-6462EDBDE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407" y="59671"/>
            <a:ext cx="2133600" cy="213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D2FF2E-4600-4369-BA8B-25D6D209F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253" y="2193271"/>
            <a:ext cx="2133600" cy="213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F69CA7-ED66-43BC-B547-D433AB9B6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389" y="2193271"/>
            <a:ext cx="2133600" cy="213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67C592-8418-484D-8FBF-AF376BA45D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389" y="59671"/>
            <a:ext cx="2133600" cy="2133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C09FDC-2525-4F15-905E-4D8F8FA2BA2E}"/>
              </a:ext>
            </a:extLst>
          </p:cNvPr>
          <p:cNvSpPr txBox="1"/>
          <p:nvPr/>
        </p:nvSpPr>
        <p:spPr>
          <a:xfrm rot="5400000">
            <a:off x="8542873" y="2163573"/>
            <a:ext cx="146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StarGAN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51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F9C03-8D91-4DC9-AB4A-EDB1A02E1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6830" y="59671"/>
            <a:ext cx="2133600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51B9-D9C1-4D7E-B0B2-340715F5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2275" y="59671"/>
            <a:ext cx="21336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89046-18DE-4D1E-9DD9-477E4DBF0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3422" y="2193271"/>
            <a:ext cx="213360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4E244-55E4-470E-8352-26E1317E9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2944" y="2193271"/>
            <a:ext cx="2133600" cy="213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8AA9B3-CC0A-4080-B890-6462EDBDE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407" y="59671"/>
            <a:ext cx="2133600" cy="213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D2FF2E-4600-4369-BA8B-25D6D209F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253" y="2193271"/>
            <a:ext cx="2133600" cy="213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F69CA7-ED66-43BC-B547-D433AB9B6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389" y="2193271"/>
            <a:ext cx="2133600" cy="213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67C592-8418-484D-8FBF-AF376BA45D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389" y="59671"/>
            <a:ext cx="2133600" cy="2133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C09FDC-2525-4F15-905E-4D8F8FA2BA2E}"/>
              </a:ext>
            </a:extLst>
          </p:cNvPr>
          <p:cNvSpPr txBox="1"/>
          <p:nvPr/>
        </p:nvSpPr>
        <p:spPr>
          <a:xfrm rot="5400000">
            <a:off x="8902838" y="2008605"/>
            <a:ext cx="74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ALAE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71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1175</TotalTime>
  <Words>6</Words>
  <Application>Microsoft Office PowerPoint</Application>
  <PresentationFormat>Custom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MINH BINH</dc:creator>
  <cp:lastModifiedBy>LE MINH BINH</cp:lastModifiedBy>
  <cp:revision>3</cp:revision>
  <dcterms:created xsi:type="dcterms:W3CDTF">2020-12-11T14:42:05Z</dcterms:created>
  <dcterms:modified xsi:type="dcterms:W3CDTF">2020-12-12T10:17:47Z</dcterms:modified>
</cp:coreProperties>
</file>